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76" autoAdjust="0"/>
  </p:normalViewPr>
  <p:slideViewPr>
    <p:cSldViewPr>
      <p:cViewPr varScale="1">
        <p:scale>
          <a:sx n="75" d="100"/>
          <a:sy n="75" d="100"/>
        </p:scale>
        <p:origin x="-1014" y="-84"/>
      </p:cViewPr>
      <p:guideLst>
        <p:guide orient="horz" pos="2160"/>
        <p:guide pos="2880"/>
      </p:guideLst>
    </p:cSldViewPr>
  </p:slideViewPr>
  <p:outlineViewPr>
    <p:cViewPr>
      <p:scale>
        <a:sx n="33" d="100"/>
        <a:sy n="33" d="100"/>
      </p:scale>
      <p:origin x="12"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7F014574-752C-4636-9CAE-6D5BB545F5C5}" type="datetimeFigureOut">
              <a:rPr lang="en-US" smtClean="0"/>
              <a:t>12/9/2012</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E773A01E-CE76-4174-9092-28DC3AEC6BEF}"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500">
        <p14:vortex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014574-752C-4636-9CAE-6D5BB545F5C5}" type="datetimeFigureOut">
              <a:rPr lang="en-US" smtClean="0"/>
              <a:t>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73A01E-CE76-4174-9092-28DC3AEC6BEF}"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500">
        <p14:vortex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014574-752C-4636-9CAE-6D5BB545F5C5}" type="datetimeFigureOut">
              <a:rPr lang="en-US" smtClean="0"/>
              <a:t>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E773A01E-CE76-4174-9092-28DC3AEC6BEF}"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500">
        <p14:vortex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014574-752C-4636-9CAE-6D5BB545F5C5}" type="datetimeFigureOut">
              <a:rPr lang="en-US" smtClean="0"/>
              <a:t>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73A01E-CE76-4174-9092-28DC3AEC6BEF}"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Requires="p14">
      <p:transition spd="slow" p14:dur="2500">
        <p14:vortex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F014574-752C-4636-9CAE-6D5BB545F5C5}" type="datetimeFigureOut">
              <a:rPr lang="en-US" smtClean="0"/>
              <a:t>12/9/2012</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E773A01E-CE76-4174-9092-28DC3AEC6BEF}"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500">
        <p14:vortex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014574-752C-4636-9CAE-6D5BB545F5C5}" type="datetimeFigureOut">
              <a:rPr lang="en-US" smtClean="0"/>
              <a:t>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73A01E-CE76-4174-9092-28DC3AEC6BE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Requires="p14">
      <p:transition spd="slow" p14:dur="2500">
        <p14:vortex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F014574-752C-4636-9CAE-6D5BB545F5C5}" type="datetimeFigureOut">
              <a:rPr lang="en-US" smtClean="0"/>
              <a:t>12/9/2012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73A01E-CE76-4174-9092-28DC3AEC6BEF}"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Requires="p14">
      <p:transition spd="slow" p14:dur="2500">
        <p14:vortex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F014574-752C-4636-9CAE-6D5BB545F5C5}" type="datetimeFigureOut">
              <a:rPr lang="en-US" smtClean="0"/>
              <a:t>12/9/2012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73A01E-CE76-4174-9092-28DC3AEC6BEF}"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Requires="p14">
      <p:transition spd="slow" p14:dur="2500">
        <p14:vortex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F014574-752C-4636-9CAE-6D5BB545F5C5}" type="datetimeFigureOut">
              <a:rPr lang="en-US" smtClean="0"/>
              <a:t>12/9/2012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73A01E-CE76-4174-9092-28DC3AEC6BEF}"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500">
        <p14:vortex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014574-752C-4636-9CAE-6D5BB545F5C5}" type="datetimeFigureOut">
              <a:rPr lang="en-US" smtClean="0"/>
              <a:t>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E773A01E-CE76-4174-9092-28DC3AEC6BEF}"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500">
        <p14:vortex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014574-752C-4636-9CAE-6D5BB545F5C5}" type="datetimeFigureOut">
              <a:rPr lang="en-US" smtClean="0"/>
              <a:t>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73A01E-CE76-4174-9092-28DC3AEC6BEF}"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500">
        <p14:vortex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7F014574-752C-4636-9CAE-6D5BB545F5C5}" type="datetimeFigureOut">
              <a:rPr lang="en-US" smtClean="0"/>
              <a:t>12/9/2012</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E773A01E-CE76-4174-9092-28DC3AEC6BE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500">
        <p14:vortex dir="r"/>
      </p:transition>
    </mc:Choice>
    <mc:Fallback>
      <p:transition spd="slow">
        <p:fade/>
      </p:transition>
    </mc:Fallback>
  </mc:AlternateConten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latin typeface="Times New Roman" pitchFamily="18" charset="0"/>
                <a:cs typeface="Times New Roman" pitchFamily="18" charset="0"/>
              </a:rPr>
              <a:t>By: Ian Rencsak</a:t>
            </a:r>
            <a:endParaRPr lang="en-US" dirty="0">
              <a:latin typeface="Times New Roman" pitchFamily="18" charset="0"/>
              <a:cs typeface="Times New Roman" pitchFamily="18" charset="0"/>
            </a:endParaRPr>
          </a:p>
        </p:txBody>
      </p:sp>
      <p:sp>
        <p:nvSpPr>
          <p:cNvPr id="2" name="Title 1"/>
          <p:cNvSpPr>
            <a:spLocks noGrp="1"/>
          </p:cNvSpPr>
          <p:nvPr>
            <p:ph type="title"/>
          </p:nvPr>
        </p:nvSpPr>
        <p:spPr>
          <a:xfrm>
            <a:off x="457200" y="1600200"/>
            <a:ext cx="6324600" cy="2895600"/>
          </a:xfrm>
        </p:spPr>
        <p:txBody>
          <a:bodyPr>
            <a:normAutofit/>
          </a:bodyPr>
          <a:lstStyle/>
          <a:p>
            <a:r>
              <a:rPr lang="en-US" sz="3200" dirty="0" smtClean="0">
                <a:latin typeface="Times New Roman" pitchFamily="18" charset="0"/>
                <a:cs typeface="Times New Roman" pitchFamily="18" charset="0"/>
              </a:rPr>
              <a:t>Evacuation Procedures</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Of Mott’s</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Regional Technologies Center (RTC)</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08282532"/>
      </p:ext>
    </p:extLst>
  </p:cSld>
  <p:clrMapOvr>
    <a:masterClrMapping/>
  </p:clrMapOvr>
  <mc:AlternateContent xmlns:mc="http://schemas.openxmlformats.org/markup-compatibility/2006">
    <mc:Choice xmlns:p14="http://schemas.microsoft.com/office/powerpoint/2010/main" Requires="p14">
      <p:transition spd="slow" p14:dur="25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up)">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8600" y="1676400"/>
            <a:ext cx="4038600" cy="4854398"/>
          </a:xfrm>
        </p:spPr>
      </p:pic>
      <p:sp>
        <p:nvSpPr>
          <p:cNvPr id="9" name="Content Placeholder 8"/>
          <p:cNvSpPr>
            <a:spLocks noGrp="1"/>
          </p:cNvSpPr>
          <p:nvPr>
            <p:ph sz="half" idx="2"/>
          </p:nvPr>
        </p:nvSpPr>
        <p:spPr>
          <a:xfrm>
            <a:off x="4191000" y="4191000"/>
            <a:ext cx="4038600" cy="1828800"/>
          </a:xfrm>
        </p:spPr>
        <p:txBody>
          <a:bodyPr>
            <a:normAutofit lnSpcReduction="10000"/>
          </a:bodyPr>
          <a:lstStyle/>
          <a:p>
            <a:r>
              <a:rPr lang="en-US" sz="2400" dirty="0" smtClean="0"/>
              <a:t>Plenty of exits make the building easy to evacuate</a:t>
            </a:r>
          </a:p>
          <a:p>
            <a:r>
              <a:rPr lang="en-US" sz="2400" dirty="0" smtClean="0"/>
              <a:t>Simple floor </a:t>
            </a:r>
            <a:r>
              <a:rPr lang="en-US" sz="2400" dirty="0"/>
              <a:t>p</a:t>
            </a:r>
            <a:r>
              <a:rPr lang="en-US" sz="2400" dirty="0" smtClean="0"/>
              <a:t>lan make it easy to navigate</a:t>
            </a:r>
          </a:p>
        </p:txBody>
      </p:sp>
      <p:sp>
        <p:nvSpPr>
          <p:cNvPr id="4" name="Title 3"/>
          <p:cNvSpPr>
            <a:spLocks noGrp="1"/>
          </p:cNvSpPr>
          <p:nvPr>
            <p:ph type="title"/>
          </p:nvPr>
        </p:nvSpPr>
        <p:spPr/>
        <p:txBody>
          <a:bodyPr>
            <a:normAutofit fontScale="90000"/>
          </a:bodyPr>
          <a:lstStyle/>
          <a:p>
            <a:r>
              <a:rPr lang="en-US" dirty="0" smtClean="0"/>
              <a:t>First Floor Layout</a:t>
            </a:r>
            <a:br>
              <a:rPr lang="en-US" dirty="0" smtClean="0"/>
            </a:br>
            <a:r>
              <a:rPr lang="en-US" dirty="0" smtClean="0"/>
              <a:t>West-East</a:t>
            </a:r>
            <a:endParaRPr lang="en-US"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86200" y="1981200"/>
            <a:ext cx="5106165" cy="1661206"/>
          </a:xfrm>
          <a:prstGeom prst="rect">
            <a:avLst/>
          </a:prstGeom>
        </p:spPr>
      </p:pic>
    </p:spTree>
    <p:extLst>
      <p:ext uri="{BB962C8B-B14F-4D97-AF65-F5344CB8AC3E}">
        <p14:creationId xmlns:p14="http://schemas.microsoft.com/office/powerpoint/2010/main" val="304437248"/>
      </p:ext>
    </p:extLst>
  </p:cSld>
  <p:clrMapOvr>
    <a:masterClrMapping/>
  </p:clrMapOvr>
  <mc:AlternateContent xmlns:mc="http://schemas.openxmlformats.org/markup-compatibility/2006">
    <mc:Choice xmlns:p14="http://schemas.microsoft.com/office/powerpoint/2010/main" Requires="p14">
      <p:transition spd="slow" p14:dur="25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1+#ppt_w/2"/>
                                          </p:val>
                                        </p:tav>
                                        <p:tav tm="100000">
                                          <p:val>
                                            <p:strVal val="#ppt_x"/>
                                          </p:val>
                                        </p:tav>
                                      </p:tavLst>
                                    </p:anim>
                                    <p:anim calcmode="lin" valueType="num">
                                      <p:cBhvr additive="base">
                                        <p:cTn id="19"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animEffect transition="in" filter="randombar(horizontal)">
                                      <p:cBhvr>
                                        <p:cTn id="24" dur="500"/>
                                        <p:tgtEl>
                                          <p:spTgt spid="9">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9">
                                            <p:txEl>
                                              <p:pRg st="1" end="1"/>
                                            </p:txEl>
                                          </p:spTgt>
                                        </p:tgtEl>
                                        <p:attrNameLst>
                                          <p:attrName>style.visibility</p:attrName>
                                        </p:attrNameLst>
                                      </p:cBhvr>
                                      <p:to>
                                        <p:strVal val="visible"/>
                                      </p:to>
                                    </p:set>
                                    <p:animEffect transition="in" filter="randombar(horizontal)">
                                      <p:cBhvr>
                                        <p:cTn id="29"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43200" y="1676400"/>
            <a:ext cx="3607162" cy="4927385"/>
          </a:xfrm>
        </p:spPr>
      </p:pic>
      <p:sp>
        <p:nvSpPr>
          <p:cNvPr id="2" name="Title 1"/>
          <p:cNvSpPr>
            <a:spLocks noGrp="1"/>
          </p:cNvSpPr>
          <p:nvPr>
            <p:ph type="title"/>
          </p:nvPr>
        </p:nvSpPr>
        <p:spPr/>
        <p:txBody>
          <a:bodyPr/>
          <a:lstStyle/>
          <a:p>
            <a:r>
              <a:rPr lang="en-US" dirty="0" smtClean="0"/>
              <a:t>Second Floor Layout</a:t>
            </a:r>
            <a:endParaRPr lang="en-US" dirty="0"/>
          </a:p>
        </p:txBody>
      </p:sp>
    </p:spTree>
    <p:extLst>
      <p:ext uri="{BB962C8B-B14F-4D97-AF65-F5344CB8AC3E}">
        <p14:creationId xmlns:p14="http://schemas.microsoft.com/office/powerpoint/2010/main" val="4123512935"/>
      </p:ext>
    </p:extLst>
  </p:cSld>
  <p:clrMapOvr>
    <a:masterClrMapping/>
  </p:clrMapOvr>
  <mc:AlternateContent xmlns:mc="http://schemas.openxmlformats.org/markup-compatibility/2006">
    <mc:Choice xmlns:p14="http://schemas.microsoft.com/office/powerpoint/2010/main" Requires="p14">
      <p:transition spd="slow" p14:dur="25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outVertical)">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43000" y="1719262"/>
            <a:ext cx="2420535" cy="4906491"/>
          </a:xfrm>
        </p:spPr>
      </p:pic>
      <p:sp>
        <p:nvSpPr>
          <p:cNvPr id="5" name="Content Placeholder 4"/>
          <p:cNvSpPr>
            <a:spLocks noGrp="1"/>
          </p:cNvSpPr>
          <p:nvPr>
            <p:ph sz="half" idx="2"/>
          </p:nvPr>
        </p:nvSpPr>
        <p:spPr/>
        <p:txBody>
          <a:bodyPr>
            <a:normAutofit lnSpcReduction="10000"/>
          </a:bodyPr>
          <a:lstStyle/>
          <a:p>
            <a:r>
              <a:rPr lang="en-US" dirty="0" smtClean="0"/>
              <a:t>Safely stop your work</a:t>
            </a:r>
            <a:endParaRPr lang="en-US" dirty="0"/>
          </a:p>
          <a:p>
            <a:r>
              <a:rPr lang="en-US" dirty="0" smtClean="0"/>
              <a:t>Calmly leave the building using the nearest exit</a:t>
            </a:r>
          </a:p>
          <a:p>
            <a:r>
              <a:rPr lang="en-US" dirty="0" smtClean="0"/>
              <a:t>Once safely evacuated wait for instructions from emergency responders</a:t>
            </a:r>
            <a:endParaRPr lang="en-US" dirty="0"/>
          </a:p>
        </p:txBody>
      </p:sp>
      <p:sp>
        <p:nvSpPr>
          <p:cNvPr id="2" name="Title 1"/>
          <p:cNvSpPr>
            <a:spLocks noGrp="1"/>
          </p:cNvSpPr>
          <p:nvPr>
            <p:ph type="title"/>
          </p:nvPr>
        </p:nvSpPr>
        <p:spPr/>
        <p:txBody>
          <a:bodyPr>
            <a:normAutofit fontScale="90000"/>
          </a:bodyPr>
          <a:lstStyle/>
          <a:p>
            <a:r>
              <a:rPr lang="en-US" dirty="0" smtClean="0"/>
              <a:t>Third Floor Layout</a:t>
            </a:r>
            <a:br>
              <a:rPr lang="en-US" dirty="0" smtClean="0"/>
            </a:br>
            <a:r>
              <a:rPr lang="en-US" dirty="0" smtClean="0"/>
              <a:t>and Evacuation Steps</a:t>
            </a:r>
            <a:endParaRPr lang="en-US" dirty="0"/>
          </a:p>
        </p:txBody>
      </p:sp>
    </p:spTree>
    <p:extLst>
      <p:ext uri="{BB962C8B-B14F-4D97-AF65-F5344CB8AC3E}">
        <p14:creationId xmlns:p14="http://schemas.microsoft.com/office/powerpoint/2010/main" val="1408297479"/>
      </p:ext>
    </p:extLst>
  </p:cSld>
  <p:clrMapOvr>
    <a:masterClrMapping/>
  </p:clrMapOvr>
  <mc:AlternateContent xmlns:mc="http://schemas.openxmlformats.org/markup-compatibility/2006">
    <mc:Choice xmlns:p14="http://schemas.microsoft.com/office/powerpoint/2010/main" Requires="p14">
      <p:transition spd="slow" p14:dur="25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down)">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wipe(down)">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wipe(down)">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pPr marL="0" indent="0">
              <a:buNone/>
            </a:pPr>
            <a:r>
              <a:rPr lang="en-US" dirty="0" smtClean="0"/>
              <a:t>	</a:t>
            </a:r>
            <a:r>
              <a:rPr lang="en-US" sz="2400" dirty="0" smtClean="0"/>
              <a:t>With many easy to find exits, plentiful fire extinguishers and many first aid kits The RTC building seems to be as well prepared for emergencies as any building could be. Mott has done it’s part to help in case of an emergency, now the ball is in your court. Remember to keep calm and always have safety as a first priority.</a:t>
            </a:r>
            <a:endParaRPr lang="en-US" sz="2400" dirty="0"/>
          </a:p>
        </p:txBody>
      </p:sp>
      <p:sp>
        <p:nvSpPr>
          <p:cNvPr id="7" name="Title 6"/>
          <p:cNvSpPr>
            <a:spLocks noGrp="1"/>
          </p:cNvSpPr>
          <p:nvPr>
            <p:ph type="title"/>
          </p:nvPr>
        </p:nvSpPr>
        <p:spPr/>
        <p:txBody>
          <a:bodyPr>
            <a:normAutofit fontScale="90000"/>
          </a:bodyPr>
          <a:lstStyle/>
          <a:p>
            <a:r>
              <a:rPr lang="en-US" dirty="0" smtClean="0"/>
              <a:t>Mott’s Regional Technologies Center</a:t>
            </a:r>
            <a:br>
              <a:rPr lang="en-US" dirty="0" smtClean="0"/>
            </a:br>
            <a:r>
              <a:rPr lang="en-US" dirty="0" smtClean="0"/>
              <a:t>Is Prepared</a:t>
            </a:r>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4800" y="4419600"/>
            <a:ext cx="3286125" cy="1800225"/>
          </a:xfrm>
          <a:prstGeom prst="rect">
            <a:avLst/>
          </a:prstGeom>
        </p:spPr>
      </p:pic>
    </p:spTree>
    <p:extLst>
      <p:ext uri="{BB962C8B-B14F-4D97-AF65-F5344CB8AC3E}">
        <p14:creationId xmlns:p14="http://schemas.microsoft.com/office/powerpoint/2010/main" val="3548848839"/>
      </p:ext>
    </p:extLst>
  </p:cSld>
  <p:clrMapOvr>
    <a:masterClrMapping/>
  </p:clrMapOvr>
  <mc:AlternateContent xmlns:mc="http://schemas.openxmlformats.org/markup-compatibility/2006">
    <mc:Choice xmlns:p14="http://schemas.microsoft.com/office/powerpoint/2010/main" Requires="p14">
      <p:transition spd="slow" p14:dur="25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box(in)">
                                      <p:cBhvr>
                                        <p:cTn id="14" dur="2000"/>
                                        <p:tgtEl>
                                          <p:spTgt spid="8">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2000"/>
                                        <p:tgtEl>
                                          <p:spTgt spid="9"/>
                                        </p:tgtEl>
                                      </p:cBhvr>
                                    </p:animEffect>
                                    <p:anim calcmode="lin" valueType="num">
                                      <p:cBhvr>
                                        <p:cTn id="20" dur="2000" fill="hold"/>
                                        <p:tgtEl>
                                          <p:spTgt spid="9"/>
                                        </p:tgtEl>
                                        <p:attrNameLst>
                                          <p:attrName>ppt_w</p:attrName>
                                        </p:attrNameLst>
                                      </p:cBhvr>
                                      <p:tavLst>
                                        <p:tav tm="0" fmla="#ppt_w*sin(2.5*pi*$)">
                                          <p:val>
                                            <p:fltVal val="0"/>
                                          </p:val>
                                        </p:tav>
                                        <p:tav tm="100000">
                                          <p:val>
                                            <p:fltVal val="1"/>
                                          </p:val>
                                        </p:tav>
                                      </p:tavLst>
                                    </p:anim>
                                    <p:anim calcmode="lin" valueType="num">
                                      <p:cBhvr>
                                        <p:cTn id="21" dur="2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185</TotalTime>
  <Words>57</Words>
  <Application>Microsoft Office PowerPoint</Application>
  <PresentationFormat>On-screen Show (4:3)</PresentationFormat>
  <Paragraphs>12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Grid</vt:lpstr>
      <vt:lpstr>Evacuation Procedures Of Mott’s Regional Technologies Center (RTC)</vt:lpstr>
      <vt:lpstr>First Floor Layout West-East</vt:lpstr>
      <vt:lpstr>Second Floor Layout</vt:lpstr>
      <vt:lpstr>Third Floor Layout and Evacuation Steps</vt:lpstr>
      <vt:lpstr>Mott’s Regional Technologies Center Is Prepared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Evacuation Procedures</dc:title>
  <dc:creator>Julie Rencsak</dc:creator>
  <cp:lastModifiedBy>Julie Rencsak</cp:lastModifiedBy>
  <cp:revision>14</cp:revision>
  <dcterms:created xsi:type="dcterms:W3CDTF">2012-12-09T21:02:11Z</dcterms:created>
  <dcterms:modified xsi:type="dcterms:W3CDTF">2012-12-10T00:07:14Z</dcterms:modified>
</cp:coreProperties>
</file>